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97" r:id="rId4"/>
    <p:sldId id="300" r:id="rId5"/>
    <p:sldId id="298" r:id="rId6"/>
    <p:sldId id="299" r:id="rId7"/>
    <p:sldId id="301" r:id="rId8"/>
    <p:sldId id="302" r:id="rId9"/>
    <p:sldId id="303" r:id="rId10"/>
    <p:sldId id="304" r:id="rId11"/>
    <p:sldId id="305" r:id="rId12"/>
    <p:sldId id="296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0" autoAdjust="0"/>
    <p:restoredTop sz="94660"/>
  </p:normalViewPr>
  <p:slideViewPr>
    <p:cSldViewPr snapToGrid="0">
      <p:cViewPr>
        <p:scale>
          <a:sx n="82" d="100"/>
          <a:sy n="82" d="100"/>
        </p:scale>
        <p:origin x="2832" y="20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C918335-90B9-46B2-B713-C70FD7F307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5600" y="0"/>
            <a:ext cx="10668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9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FA8E1-B4C6-4731-864D-11722464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3DD44F-D907-4C10-A52A-A1CA536BF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0F302-7CBE-411D-B540-12D7CC44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D99FA-6985-4520-AC79-87EFFF27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2B0DA-D2E0-4EF6-94F1-667382F6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3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B9664-5D21-4FE0-BBFA-1CBB448B6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9EE58-D3BB-4AAD-AC4F-FC66BA3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B9945-A944-4E94-9782-44972E47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044D2-C811-4570-9814-78B69D78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3B22E-D126-4EC0-8FB9-662288F4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7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685D-BFF0-43A8-A15E-F92A53D0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65A7C-5A8E-4DE8-A7B2-7CAE574A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CCDD4-F720-4A68-8597-AE5EC06C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BAA09-44A0-434C-864E-0CACDE622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5E67D-8DC6-4652-BE68-0404A6F0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1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2035-7A24-42AE-939F-0B094C18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D6313-6E92-4AC7-BF77-19409B4E1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179A7-9396-4DFE-A9FD-D9781769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2DEFF-4AD3-4AC6-89D4-8629CEA1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CEBE0-8425-4C47-9FA8-E858F314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9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959A3-A3E8-4736-8C67-CB69132B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B7EB9-0AEB-46CE-B79D-9FAE7F058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C4F1D-A7AC-40E6-8B17-BCFBC1B7D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5CBCE-8F51-452C-8C44-B37BF928F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7/9/23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43161-7B77-4A60-90B6-5CAA99C1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C225B-93F8-4C95-94E2-8D3FF8D1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0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FF5C-139A-4FD4-AE72-5DD59C25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0CBE0-71E0-41F3-A667-DBDD60D58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38B07-6CEE-4CE8-98E5-A3BE1F29E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6C3E3-1400-4FF1-86EE-B0628177E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1EE5D-0496-4F50-8644-94A751B35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73325-2210-4A97-B7A1-0D0342A9A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7/9/23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06132-F10A-40B0-AA21-0EAD97E8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A44700-7197-4357-B12B-A2218382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0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C3179-129C-4EFD-ADC3-0D13D7A3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70472-B144-477C-A51E-99EB30AF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7/9/23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ECFED-6C79-4188-BCB1-018CFA18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CAC72-D3E2-49DE-9E94-91A5B89D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1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A4CDFA-5923-49D2-BECF-4744E0F7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7/9/23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D3E268-8E4D-404A-86EC-666FD73D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2CD41-23EE-44FB-8E2F-D477C569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1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EA74-0751-4BF4-8E01-BFC3792E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C6F97-D10E-4A20-83D6-70E4AE05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EAC5B-5373-46A5-A826-AA219C02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C4BD6-647B-4B1F-AC54-28F295B4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7/9/23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A1E83-D628-407E-BB3B-D2AD7472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869CF-F42F-42E8-A287-41549E46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1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1E5B-D38A-4EFB-92F7-1C2FBA1E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47738B-26FB-41E2-8ACA-BA10FA2EC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C5737-B126-4733-8B85-916BB67D9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9883D-90B1-4607-B0E1-7C5D614E4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7/9/23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E1509-5C4A-4065-A18E-813BB4A5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05F9D-C736-4FC7-A068-F99E3592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0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88F9B08-0BD1-46DD-8F0D-174643A0490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1477" y="217488"/>
            <a:ext cx="1526033" cy="9762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667B1C9-3D49-45F2-B4AE-B709D8A0CC7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15600" y="0"/>
            <a:ext cx="1066800" cy="723900"/>
          </a:xfrm>
          <a:prstGeom prst="rect">
            <a:avLst/>
          </a:prstGeom>
        </p:spPr>
      </p:pic>
      <p:pic>
        <p:nvPicPr>
          <p:cNvPr id="6" name="Picture 5" descr="A black and orange logo&#10;&#10;Description automatically generated">
            <a:extLst>
              <a:ext uri="{FF2B5EF4-FFF2-40B4-BE49-F238E27FC236}">
                <a16:creationId xmlns:a16="http://schemas.microsoft.com/office/drawing/2014/main" id="{EEDD39B1-9920-4D6C-A962-2BDB6D16D48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33" y="152338"/>
            <a:ext cx="28448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0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vfoa.org/" TargetMode="External"/><Relationship Id="rId5" Type="http://schemas.openxmlformats.org/officeDocument/2006/relationships/hyperlink" Target="mailto:cmdtabm@gmail.com" TargetMode="Externa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2A06A8A-9005-4862-B82A-02F29F4F2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950" y="1597085"/>
            <a:ext cx="9944100" cy="39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68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EABD8D-DC47-4C2F-93FF-04136A6C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6987" y="1662112"/>
            <a:ext cx="70580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12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6E8F02DC-AE16-F3A7-3415-62202D063C88}"/>
              </a:ext>
            </a:extLst>
          </p:cNvPr>
          <p:cNvGrpSpPr/>
          <p:nvPr/>
        </p:nvGrpSpPr>
        <p:grpSpPr>
          <a:xfrm>
            <a:off x="3802652" y="2126208"/>
            <a:ext cx="6152053" cy="3360192"/>
            <a:chOff x="4198578" y="1372064"/>
            <a:chExt cx="5305013" cy="290300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7D12ECD-E93D-81BA-36F8-B65D6576FFBB}"/>
                </a:ext>
              </a:extLst>
            </p:cNvPr>
            <p:cNvSpPr/>
            <p:nvPr/>
          </p:nvSpPr>
          <p:spPr>
            <a:xfrm rot="21120647">
              <a:off x="4198578" y="1372064"/>
              <a:ext cx="502849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skerville Old Face" panose="02020602080505020303" pitchFamily="18" charset="77"/>
                </a:rPr>
                <a:t>ESCAPE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BE58573-137C-A0B5-1A4A-FA4436273750}"/>
                </a:ext>
              </a:extLst>
            </p:cNvPr>
            <p:cNvSpPr txBox="1"/>
            <p:nvPr/>
          </p:nvSpPr>
          <p:spPr>
            <a:xfrm rot="21062299">
              <a:off x="4457458" y="2890069"/>
              <a:ext cx="504613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Once an official steps onto the field, everyday problems disappear.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50353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FF210157-0BB7-4562-AF2F-FB9F213E4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3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4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215E18B-5F5F-40B8-9F93-26A323713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0318" y="0"/>
            <a:ext cx="1066800" cy="7239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52C121-9467-892F-DD19-4BDDC6FC92F7}"/>
              </a:ext>
            </a:extLst>
          </p:cNvPr>
          <p:cNvSpPr/>
          <p:nvPr/>
        </p:nvSpPr>
        <p:spPr>
          <a:xfrm>
            <a:off x="359776" y="1354125"/>
            <a:ext cx="114997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77"/>
              </a:rPr>
              <a:t>JOIN PVFOA TODAY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6DB90-950A-A91F-3F76-73EA061D8FFC}"/>
              </a:ext>
            </a:extLst>
          </p:cNvPr>
          <p:cNvSpPr txBox="1"/>
          <p:nvPr/>
        </p:nvSpPr>
        <p:spPr>
          <a:xfrm>
            <a:off x="600250" y="2421032"/>
            <a:ext cx="109968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Say YES to Officiating and join the PVFOA today. We offer training on &amp; off the field, mentorship, and game assignments when you are ready to take the field.</a:t>
            </a:r>
          </a:p>
          <a:p>
            <a:endParaRPr lang="en-US" sz="2800" b="1" dirty="0"/>
          </a:p>
          <a:p>
            <a:r>
              <a:rPr lang="en-US" sz="2800" b="1" dirty="0"/>
              <a:t>Contact our recruitment coordinator Carey Drayton at </a:t>
            </a:r>
            <a:r>
              <a:rPr lang="en-US" sz="2800" b="1" dirty="0">
                <a:hlinkClick r:id="rId5"/>
              </a:rPr>
              <a:t>cmdtabm@gmail.com</a:t>
            </a:r>
            <a:r>
              <a:rPr lang="en-US" sz="2800" b="1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D9517-E76A-7B62-9737-A2CB7225EF98}"/>
              </a:ext>
            </a:extLst>
          </p:cNvPr>
          <p:cNvSpPr txBox="1"/>
          <p:nvPr/>
        </p:nvSpPr>
        <p:spPr>
          <a:xfrm>
            <a:off x="13647" y="5375933"/>
            <a:ext cx="121920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>
                    <a:lumMod val="9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pvfoa.org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125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A2C7956-7F6E-4AD2-95B5-44BD60D63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6512" y="2009775"/>
            <a:ext cx="70389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69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4F39265-E2F8-4999-8415-B0CD899E3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5587" y="1933575"/>
            <a:ext cx="66008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8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1918A65-09E6-455F-A3BE-CD43E7355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3187" y="2090737"/>
            <a:ext cx="69056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93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CF7F2B5-5E5C-46CE-B91E-65BD754E0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0800" y="1995487"/>
            <a:ext cx="70104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10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C481667-2132-47DE-B17E-1F27CF1B2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5525" y="1657350"/>
            <a:ext cx="76009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37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2D5D0-2EDA-8A81-4569-A3543F935BF7}"/>
              </a:ext>
            </a:extLst>
          </p:cNvPr>
          <p:cNvSpPr/>
          <p:nvPr/>
        </p:nvSpPr>
        <p:spPr>
          <a:xfrm rot="21083799">
            <a:off x="2615812" y="1482608"/>
            <a:ext cx="56915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77"/>
              </a:rPr>
              <a:t>MEMORIES</a:t>
            </a:r>
            <a:endParaRPr lang="en-US" sz="80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E5492F-3B0E-0B75-C2BD-6B939AC771AE}"/>
              </a:ext>
            </a:extLst>
          </p:cNvPr>
          <p:cNvSpPr txBox="1"/>
          <p:nvPr/>
        </p:nvSpPr>
        <p:spPr>
          <a:xfrm rot="21031842">
            <a:off x="2818877" y="2668168"/>
            <a:ext cx="65542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The longer you work, the more memories you will build. Some will be great games; others the talented players. Most importantly, you’ll remember your great partners and mentors.</a:t>
            </a:r>
          </a:p>
        </p:txBody>
      </p:sp>
    </p:spTree>
    <p:extLst>
      <p:ext uri="{BB962C8B-B14F-4D97-AF65-F5344CB8AC3E}">
        <p14:creationId xmlns:p14="http://schemas.microsoft.com/office/powerpoint/2010/main" val="395998304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04506D5-4B09-4024-94CC-1186139FD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0787" y="1833562"/>
            <a:ext cx="72104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69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8574E4A-07CB-40CF-A844-6D150AB67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1750" y="1681162"/>
            <a:ext cx="70485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03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Words>100</Words>
  <Application>Microsoft Macintosh PowerPoint</Application>
  <PresentationFormat>Widescreen</PresentationFormat>
  <Paragraphs>9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Baskerville Old Face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Bray</dc:creator>
  <cp:lastModifiedBy>Drayton, Carey Michael (cmd9w)</cp:lastModifiedBy>
  <cp:revision>78</cp:revision>
  <dcterms:created xsi:type="dcterms:W3CDTF">2018-05-14T15:01:37Z</dcterms:created>
  <dcterms:modified xsi:type="dcterms:W3CDTF">2023-07-10T02:05:33Z</dcterms:modified>
</cp:coreProperties>
</file>